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83" r:id="rId3"/>
    <p:sldId id="259" r:id="rId4"/>
    <p:sldId id="281" r:id="rId5"/>
    <p:sldId id="282" r:id="rId6"/>
    <p:sldId id="280" r:id="rId7"/>
    <p:sldId id="279" r:id="rId8"/>
    <p:sldId id="284" r:id="rId9"/>
    <p:sldId id="278" r:id="rId10"/>
    <p:sldId id="260" r:id="rId11"/>
    <p:sldId id="285" r:id="rId12"/>
    <p:sldId id="261" r:id="rId13"/>
    <p:sldId id="287" r:id="rId14"/>
    <p:sldId id="286" r:id="rId15"/>
    <p:sldId id="262" r:id="rId16"/>
    <p:sldId id="288" r:id="rId17"/>
    <p:sldId id="289" r:id="rId18"/>
    <p:sldId id="291" r:id="rId19"/>
    <p:sldId id="293" r:id="rId20"/>
    <p:sldId id="292" r:id="rId21"/>
    <p:sldId id="294" r:id="rId22"/>
    <p:sldId id="295" r:id="rId23"/>
    <p:sldId id="296" r:id="rId24"/>
    <p:sldId id="290" r:id="rId25"/>
    <p:sldId id="298" r:id="rId26"/>
    <p:sldId id="299" r:id="rId27"/>
    <p:sldId id="300" r:id="rId28"/>
    <p:sldId id="30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2" autoAdjust="0"/>
    <p:restoredTop sz="94660"/>
  </p:normalViewPr>
  <p:slideViewPr>
    <p:cSldViewPr snapToGrid="0">
      <p:cViewPr varScale="1">
        <p:scale>
          <a:sx n="69" d="100"/>
          <a:sy n="69" d="100"/>
        </p:scale>
        <p:origin x="3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FF183-5F97-4391-9E52-D69D75EC0F7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BC0ACFC-8F1B-4276-8604-906B2761F8FF}">
      <dgm:prSet phldrT="[Текст]" phldr="1"/>
      <dgm:spPr/>
      <dgm:t>
        <a:bodyPr/>
        <a:lstStyle/>
        <a:p>
          <a:endParaRPr lang="ru-RU" dirty="0"/>
        </a:p>
      </dgm:t>
    </dgm:pt>
    <dgm:pt modelId="{89A6F4EC-8659-4328-8011-A07556502957}" type="parTrans" cxnId="{B2AB9D2B-CF29-46AE-8F48-B0016DC456BF}">
      <dgm:prSet/>
      <dgm:spPr/>
      <dgm:t>
        <a:bodyPr/>
        <a:lstStyle/>
        <a:p>
          <a:endParaRPr lang="ru-RU"/>
        </a:p>
      </dgm:t>
    </dgm:pt>
    <dgm:pt modelId="{F8C1F50D-56F6-4C38-A1DB-43FBCD8B9001}" type="sibTrans" cxnId="{B2AB9D2B-CF29-46AE-8F48-B0016DC456B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ru-RU"/>
        </a:p>
      </dgm:t>
    </dgm:pt>
    <dgm:pt modelId="{748C1A9C-C926-43FE-A57B-68D3953B6F44}" type="pres">
      <dgm:prSet presAssocID="{96FFF183-5F97-4391-9E52-D69D75EC0F7D}" presName="Name0" presStyleCnt="0">
        <dgm:presLayoutVars>
          <dgm:chMax val="7"/>
          <dgm:chPref val="7"/>
          <dgm:dir/>
        </dgm:presLayoutVars>
      </dgm:prSet>
      <dgm:spPr/>
    </dgm:pt>
    <dgm:pt modelId="{3B892E28-6BB5-4453-8698-12A44517769A}" type="pres">
      <dgm:prSet presAssocID="{96FFF183-5F97-4391-9E52-D69D75EC0F7D}" presName="Name1" presStyleCnt="0"/>
      <dgm:spPr/>
    </dgm:pt>
    <dgm:pt modelId="{38782CC2-2C35-4FB1-9978-80C83AF13F19}" type="pres">
      <dgm:prSet presAssocID="{F8C1F50D-56F6-4C38-A1DB-43FBCD8B9001}" presName="picture_1" presStyleCnt="0"/>
      <dgm:spPr/>
    </dgm:pt>
    <dgm:pt modelId="{8A47065E-AF44-4091-9B64-F04F32A9F287}" type="pres">
      <dgm:prSet presAssocID="{F8C1F50D-56F6-4C38-A1DB-43FBCD8B9001}" presName="pictureRepeatNode" presStyleLbl="alignImgPlace1" presStyleIdx="0" presStyleCnt="1"/>
      <dgm:spPr/>
      <dgm:t>
        <a:bodyPr/>
        <a:lstStyle/>
        <a:p>
          <a:endParaRPr lang="ru-RU"/>
        </a:p>
      </dgm:t>
    </dgm:pt>
    <dgm:pt modelId="{8D7FF93C-4107-4460-8570-79EE6DD4B6C3}" type="pres">
      <dgm:prSet presAssocID="{2BC0ACFC-8F1B-4276-8604-906B2761F8FF}" presName="text_1" presStyleLbl="node1" presStyleIdx="0" presStyleCnt="0" custFlipVert="1" custFlipHor="1" custScaleX="13758" custScaleY="97811" custLinFactX="-60590" custLinFactY="100000" custLinFactNeighborX="-100000" custLinFactNeighborY="12226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2AB9D2B-CF29-46AE-8F48-B0016DC456BF}" srcId="{96FFF183-5F97-4391-9E52-D69D75EC0F7D}" destId="{2BC0ACFC-8F1B-4276-8604-906B2761F8FF}" srcOrd="0" destOrd="0" parTransId="{89A6F4EC-8659-4328-8011-A07556502957}" sibTransId="{F8C1F50D-56F6-4C38-A1DB-43FBCD8B9001}"/>
    <dgm:cxn modelId="{6BB5B2C8-C31B-40F4-A59A-052FE23F3A33}" type="presOf" srcId="{96FFF183-5F97-4391-9E52-D69D75EC0F7D}" destId="{748C1A9C-C926-43FE-A57B-68D3953B6F44}" srcOrd="0" destOrd="0" presId="urn:microsoft.com/office/officeart/2008/layout/CircularPictureCallout"/>
    <dgm:cxn modelId="{19D76019-8EC5-4A02-A0F6-925D786E61E9}" type="presOf" srcId="{2BC0ACFC-8F1B-4276-8604-906B2761F8FF}" destId="{8D7FF93C-4107-4460-8570-79EE6DD4B6C3}" srcOrd="0" destOrd="0" presId="urn:microsoft.com/office/officeart/2008/layout/CircularPictureCallout"/>
    <dgm:cxn modelId="{FBDB9CB5-93C9-4896-B4AB-92A0278DF3D5}" type="presOf" srcId="{F8C1F50D-56F6-4C38-A1DB-43FBCD8B9001}" destId="{8A47065E-AF44-4091-9B64-F04F32A9F287}" srcOrd="0" destOrd="0" presId="urn:microsoft.com/office/officeart/2008/layout/CircularPictureCallout"/>
    <dgm:cxn modelId="{9A4B8665-E0FF-4353-AB2E-11F95F7DE2D5}" type="presParOf" srcId="{748C1A9C-C926-43FE-A57B-68D3953B6F44}" destId="{3B892E28-6BB5-4453-8698-12A44517769A}" srcOrd="0" destOrd="0" presId="urn:microsoft.com/office/officeart/2008/layout/CircularPictureCallout"/>
    <dgm:cxn modelId="{87C83274-0737-4A08-8C95-2C63BA84AE06}" type="presParOf" srcId="{3B892E28-6BB5-4453-8698-12A44517769A}" destId="{38782CC2-2C35-4FB1-9978-80C83AF13F19}" srcOrd="0" destOrd="0" presId="urn:microsoft.com/office/officeart/2008/layout/CircularPictureCallout"/>
    <dgm:cxn modelId="{E71DAE34-3123-413B-8781-F6BE96100AE7}" type="presParOf" srcId="{38782CC2-2C35-4FB1-9978-80C83AF13F19}" destId="{8A47065E-AF44-4091-9B64-F04F32A9F287}" srcOrd="0" destOrd="0" presId="urn:microsoft.com/office/officeart/2008/layout/CircularPictureCallout"/>
    <dgm:cxn modelId="{8DC2A051-7282-435C-9DD1-4E2B5AEB6A72}" type="presParOf" srcId="{3B892E28-6BB5-4453-8698-12A44517769A}" destId="{8D7FF93C-4107-4460-8570-79EE6DD4B6C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233D0B-D6EE-4268-A8EC-040AC50CB39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B1FE09BC-AAB0-467D-9757-4A26B82FCDC4}">
      <dgm:prSet phldrT="[Текст]" phldr="1"/>
      <dgm:spPr/>
      <dgm:t>
        <a:bodyPr/>
        <a:lstStyle/>
        <a:p>
          <a:endParaRPr lang="ru-RU" dirty="0"/>
        </a:p>
      </dgm:t>
    </dgm:pt>
    <dgm:pt modelId="{B10B620F-8EA3-4868-AA5D-73236925291E}" type="sibTrans" cxnId="{DE1584BD-4AE0-4DE4-9879-01A3F6982FD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46623AFF-D110-47DF-A1DC-DC85E0A2CAEF}" type="parTrans" cxnId="{DE1584BD-4AE0-4DE4-9879-01A3F6982FDC}">
      <dgm:prSet/>
      <dgm:spPr/>
      <dgm:t>
        <a:bodyPr/>
        <a:lstStyle/>
        <a:p>
          <a:endParaRPr lang="ru-RU"/>
        </a:p>
      </dgm:t>
    </dgm:pt>
    <dgm:pt modelId="{44501710-B450-4C70-AAAB-4CD99962C637}" type="pres">
      <dgm:prSet presAssocID="{60233D0B-D6EE-4268-A8EC-040AC50CB39E}" presName="Name0" presStyleCnt="0">
        <dgm:presLayoutVars>
          <dgm:chMax val="7"/>
          <dgm:chPref val="7"/>
          <dgm:dir/>
        </dgm:presLayoutVars>
      </dgm:prSet>
      <dgm:spPr/>
    </dgm:pt>
    <dgm:pt modelId="{1BCB6F48-0DC0-4E62-9132-B49F640B6B96}" type="pres">
      <dgm:prSet presAssocID="{60233D0B-D6EE-4268-A8EC-040AC50CB39E}" presName="Name1" presStyleCnt="0"/>
      <dgm:spPr/>
    </dgm:pt>
    <dgm:pt modelId="{FB2947BD-DAE3-4F21-8F04-09097A833646}" type="pres">
      <dgm:prSet presAssocID="{B10B620F-8EA3-4868-AA5D-73236925291E}" presName="picture_1" presStyleCnt="0"/>
      <dgm:spPr/>
    </dgm:pt>
    <dgm:pt modelId="{B949C492-EEB1-4E7E-8062-08AB7D464721}" type="pres">
      <dgm:prSet presAssocID="{B10B620F-8EA3-4868-AA5D-73236925291E}" presName="pictureRepeatNode" presStyleLbl="alignImgPlace1" presStyleIdx="0" presStyleCnt="1"/>
      <dgm:spPr/>
      <dgm:t>
        <a:bodyPr/>
        <a:lstStyle/>
        <a:p>
          <a:endParaRPr lang="ru-RU"/>
        </a:p>
      </dgm:t>
    </dgm:pt>
    <dgm:pt modelId="{38C97697-A9CA-417C-8E28-C5EA44CB1A80}" type="pres">
      <dgm:prSet presAssocID="{B1FE09BC-AAB0-467D-9757-4A26B82FCDC4}" presName="text_1" presStyleLbl="node1" presStyleIdx="0" presStyleCnt="0" custLinFactX="-96048" custLinFactY="132314" custLinFactNeighborX="-100000" custLinFactNeighborY="2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E1584BD-4AE0-4DE4-9879-01A3F6982FDC}" srcId="{60233D0B-D6EE-4268-A8EC-040AC50CB39E}" destId="{B1FE09BC-AAB0-467D-9757-4A26B82FCDC4}" srcOrd="0" destOrd="0" parTransId="{46623AFF-D110-47DF-A1DC-DC85E0A2CAEF}" sibTransId="{B10B620F-8EA3-4868-AA5D-73236925291E}"/>
    <dgm:cxn modelId="{92B1EE8A-9127-40DB-B001-0A7CC36EB733}" type="presOf" srcId="{B10B620F-8EA3-4868-AA5D-73236925291E}" destId="{B949C492-EEB1-4E7E-8062-08AB7D464721}" srcOrd="0" destOrd="0" presId="urn:microsoft.com/office/officeart/2008/layout/CircularPictureCallout"/>
    <dgm:cxn modelId="{1DBC6209-8919-45F1-9BA7-C83362801B1A}" type="presOf" srcId="{B1FE09BC-AAB0-467D-9757-4A26B82FCDC4}" destId="{38C97697-A9CA-417C-8E28-C5EA44CB1A80}" srcOrd="0" destOrd="0" presId="urn:microsoft.com/office/officeart/2008/layout/CircularPictureCallout"/>
    <dgm:cxn modelId="{07F0708A-2392-4EEB-9803-339A97C79661}" type="presOf" srcId="{60233D0B-D6EE-4268-A8EC-040AC50CB39E}" destId="{44501710-B450-4C70-AAAB-4CD99962C637}" srcOrd="0" destOrd="0" presId="urn:microsoft.com/office/officeart/2008/layout/CircularPictureCallout"/>
    <dgm:cxn modelId="{7907738E-47CC-4D52-98ED-5AC887D993B2}" type="presParOf" srcId="{44501710-B450-4C70-AAAB-4CD99962C637}" destId="{1BCB6F48-0DC0-4E62-9132-B49F640B6B96}" srcOrd="0" destOrd="0" presId="urn:microsoft.com/office/officeart/2008/layout/CircularPictureCallout"/>
    <dgm:cxn modelId="{1965D4EE-C23F-4386-B875-F35A26359D94}" type="presParOf" srcId="{1BCB6F48-0DC0-4E62-9132-B49F640B6B96}" destId="{FB2947BD-DAE3-4F21-8F04-09097A833646}" srcOrd="0" destOrd="0" presId="urn:microsoft.com/office/officeart/2008/layout/CircularPictureCallout"/>
    <dgm:cxn modelId="{F9B6FBC6-08DA-4BB8-BB03-132CB8DD5EFC}" type="presParOf" srcId="{FB2947BD-DAE3-4F21-8F04-09097A833646}" destId="{B949C492-EEB1-4E7E-8062-08AB7D464721}" srcOrd="0" destOrd="0" presId="urn:microsoft.com/office/officeart/2008/layout/CircularPictureCallout"/>
    <dgm:cxn modelId="{F76FDC5D-1419-45CE-BC9E-1BABB2545D0F}" type="presParOf" srcId="{1BCB6F48-0DC0-4E62-9132-B49F640B6B96}" destId="{38C97697-A9CA-417C-8E28-C5EA44CB1A80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85CF50-3DFA-4525-8C63-8FBE255F717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29DE556-58D6-49EC-BC38-34D145A1F296}">
      <dgm:prSet phldrT="[Текст]" phldr="1"/>
      <dgm:spPr/>
      <dgm:t>
        <a:bodyPr/>
        <a:lstStyle/>
        <a:p>
          <a:endParaRPr lang="ru-RU" dirty="0"/>
        </a:p>
      </dgm:t>
    </dgm:pt>
    <dgm:pt modelId="{72A2F4E9-7065-483D-8C29-C02858C75899}" type="parTrans" cxnId="{D99101D7-C487-4CFA-A22B-60D12B7FB3D1}">
      <dgm:prSet/>
      <dgm:spPr/>
      <dgm:t>
        <a:bodyPr/>
        <a:lstStyle/>
        <a:p>
          <a:endParaRPr lang="ru-RU"/>
        </a:p>
      </dgm:t>
    </dgm:pt>
    <dgm:pt modelId="{BBCA05D6-A045-484C-808C-640FAA65D2BF}" type="sibTrans" cxnId="{D99101D7-C487-4CFA-A22B-60D12B7FB3D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ru-RU"/>
        </a:p>
      </dgm:t>
    </dgm:pt>
    <dgm:pt modelId="{13E976E6-FDDC-4107-80D9-304DBE0A2F4B}" type="pres">
      <dgm:prSet presAssocID="{A085CF50-3DFA-4525-8C63-8FBE255F717E}" presName="Name0" presStyleCnt="0">
        <dgm:presLayoutVars>
          <dgm:chMax val="7"/>
          <dgm:chPref val="7"/>
          <dgm:dir/>
        </dgm:presLayoutVars>
      </dgm:prSet>
      <dgm:spPr/>
    </dgm:pt>
    <dgm:pt modelId="{1D03113C-FCE9-43CD-A1BF-BD42CDA95B2E}" type="pres">
      <dgm:prSet presAssocID="{A085CF50-3DFA-4525-8C63-8FBE255F717E}" presName="Name1" presStyleCnt="0"/>
      <dgm:spPr/>
    </dgm:pt>
    <dgm:pt modelId="{929EDABC-F8C7-493F-9725-720CDF91BCB5}" type="pres">
      <dgm:prSet presAssocID="{BBCA05D6-A045-484C-808C-640FAA65D2BF}" presName="picture_1" presStyleCnt="0"/>
      <dgm:spPr/>
    </dgm:pt>
    <dgm:pt modelId="{854393AB-AB8C-402B-9140-2F151379C295}" type="pres">
      <dgm:prSet presAssocID="{BBCA05D6-A045-484C-808C-640FAA65D2BF}" presName="pictureRepeatNode" presStyleLbl="alignImgPlace1" presStyleIdx="0" presStyleCnt="1" custScaleX="88068" custScaleY="87691" custLinFactNeighborX="3421" custLinFactNeighborY="5369"/>
      <dgm:spPr/>
      <dgm:t>
        <a:bodyPr/>
        <a:lstStyle/>
        <a:p>
          <a:endParaRPr lang="ru-RU"/>
        </a:p>
      </dgm:t>
    </dgm:pt>
    <dgm:pt modelId="{A36DED28-768B-4609-A018-17A1348D7169}" type="pres">
      <dgm:prSet presAssocID="{229DE556-58D6-49EC-BC38-34D145A1F296}" presName="text_1" presStyleLbl="node1" presStyleIdx="0" presStyleCnt="0" custScaleX="20887" custScaleY="39294" custLinFactX="-24459" custLinFactY="49254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0325A33-E643-4C9A-AA74-6AD3F5D46CF2}" type="presOf" srcId="{A085CF50-3DFA-4525-8C63-8FBE255F717E}" destId="{13E976E6-FDDC-4107-80D9-304DBE0A2F4B}" srcOrd="0" destOrd="0" presId="urn:microsoft.com/office/officeart/2008/layout/CircularPictureCallout"/>
    <dgm:cxn modelId="{BA9A0F01-CA0E-4FD1-B553-28974F49805C}" type="presOf" srcId="{BBCA05D6-A045-484C-808C-640FAA65D2BF}" destId="{854393AB-AB8C-402B-9140-2F151379C295}" srcOrd="0" destOrd="0" presId="urn:microsoft.com/office/officeart/2008/layout/CircularPictureCallout"/>
    <dgm:cxn modelId="{9A425E4C-795E-4801-8BDC-4471DC097D41}" type="presOf" srcId="{229DE556-58D6-49EC-BC38-34D145A1F296}" destId="{A36DED28-768B-4609-A018-17A1348D7169}" srcOrd="0" destOrd="0" presId="urn:microsoft.com/office/officeart/2008/layout/CircularPictureCallout"/>
    <dgm:cxn modelId="{D99101D7-C487-4CFA-A22B-60D12B7FB3D1}" srcId="{A085CF50-3DFA-4525-8C63-8FBE255F717E}" destId="{229DE556-58D6-49EC-BC38-34D145A1F296}" srcOrd="0" destOrd="0" parTransId="{72A2F4E9-7065-483D-8C29-C02858C75899}" sibTransId="{BBCA05D6-A045-484C-808C-640FAA65D2BF}"/>
    <dgm:cxn modelId="{18284BF7-7861-46E9-AE79-745060732A12}" type="presParOf" srcId="{13E976E6-FDDC-4107-80D9-304DBE0A2F4B}" destId="{1D03113C-FCE9-43CD-A1BF-BD42CDA95B2E}" srcOrd="0" destOrd="0" presId="urn:microsoft.com/office/officeart/2008/layout/CircularPictureCallout"/>
    <dgm:cxn modelId="{C0E5DFB6-FCC4-4CD0-9552-EDBBF5C30711}" type="presParOf" srcId="{1D03113C-FCE9-43CD-A1BF-BD42CDA95B2E}" destId="{929EDABC-F8C7-493F-9725-720CDF91BCB5}" srcOrd="0" destOrd="0" presId="urn:microsoft.com/office/officeart/2008/layout/CircularPictureCallout"/>
    <dgm:cxn modelId="{E907C3DD-74EA-454F-A1E9-65FC520083F2}" type="presParOf" srcId="{929EDABC-F8C7-493F-9725-720CDF91BCB5}" destId="{854393AB-AB8C-402B-9140-2F151379C295}" srcOrd="0" destOrd="0" presId="urn:microsoft.com/office/officeart/2008/layout/CircularPictureCallout"/>
    <dgm:cxn modelId="{654C5098-DB1C-4579-862B-64E926C7CC61}" type="presParOf" srcId="{1D03113C-FCE9-43CD-A1BF-BD42CDA95B2E}" destId="{A36DED28-768B-4609-A018-17A1348D716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85C4EC-D154-4D27-BA28-5484669A2BB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1C544921-DFFA-4B84-AFB8-0104BEDF2BCC}">
      <dgm:prSet phldrT="[Текст]" phldr="1"/>
      <dgm:spPr/>
      <dgm:t>
        <a:bodyPr/>
        <a:lstStyle/>
        <a:p>
          <a:endParaRPr lang="ru-RU" dirty="0"/>
        </a:p>
      </dgm:t>
    </dgm:pt>
    <dgm:pt modelId="{00232BDC-1BFE-441D-AF68-9F28A945A8B5}" type="parTrans" cxnId="{1E376C59-2567-45B6-9D2C-269C45DCFC1E}">
      <dgm:prSet/>
      <dgm:spPr/>
      <dgm:t>
        <a:bodyPr/>
        <a:lstStyle/>
        <a:p>
          <a:endParaRPr lang="ru-RU"/>
        </a:p>
      </dgm:t>
    </dgm:pt>
    <dgm:pt modelId="{07A728A4-A9AB-45B1-A209-CE54FD5DFD8F}" type="sibTrans" cxnId="{1E376C59-2567-45B6-9D2C-269C45DCFC1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ru-RU"/>
        </a:p>
      </dgm:t>
    </dgm:pt>
    <dgm:pt modelId="{34CC8999-2DBA-4AAE-8BE4-9D56588662BD}" type="pres">
      <dgm:prSet presAssocID="{3985C4EC-D154-4D27-BA28-5484669A2BB2}" presName="Name0" presStyleCnt="0">
        <dgm:presLayoutVars>
          <dgm:chMax val="7"/>
          <dgm:chPref val="7"/>
          <dgm:dir/>
        </dgm:presLayoutVars>
      </dgm:prSet>
      <dgm:spPr/>
    </dgm:pt>
    <dgm:pt modelId="{14E3627D-2D06-4174-BCD9-800DEEA43CFC}" type="pres">
      <dgm:prSet presAssocID="{3985C4EC-D154-4D27-BA28-5484669A2BB2}" presName="Name1" presStyleCnt="0"/>
      <dgm:spPr/>
    </dgm:pt>
    <dgm:pt modelId="{CFE4A80B-0F9D-498D-AAFF-E5ABDEE3E673}" type="pres">
      <dgm:prSet presAssocID="{07A728A4-A9AB-45B1-A209-CE54FD5DFD8F}" presName="picture_1" presStyleCnt="0"/>
      <dgm:spPr/>
    </dgm:pt>
    <dgm:pt modelId="{AD921A3C-A380-4A4F-A913-45421345C5CA}" type="pres">
      <dgm:prSet presAssocID="{07A728A4-A9AB-45B1-A209-CE54FD5DFD8F}" presName="pictureRepeatNode" presStyleLbl="alignImgPlace1" presStyleIdx="0" presStyleCnt="1" custLinFactNeighborX="7997" custLinFactNeighborY="19153"/>
      <dgm:spPr/>
      <dgm:t>
        <a:bodyPr/>
        <a:lstStyle/>
        <a:p>
          <a:endParaRPr lang="ru-RU"/>
        </a:p>
      </dgm:t>
    </dgm:pt>
    <dgm:pt modelId="{D64A5FC4-A46A-4E46-922D-F577E98D2541}" type="pres">
      <dgm:prSet presAssocID="{1C544921-DFFA-4B84-AFB8-0104BEDF2BCC}" presName="text_1" presStyleLbl="node1" presStyleIdx="0" presStyleCnt="0" custLinFactX="-89765" custLinFactY="200000" custLinFactNeighborX="-100000" custLinFactNeighborY="26139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1F2AFB2-1A03-48C5-A840-DD53EAEC8E20}" type="presOf" srcId="{1C544921-DFFA-4B84-AFB8-0104BEDF2BCC}" destId="{D64A5FC4-A46A-4E46-922D-F577E98D2541}" srcOrd="0" destOrd="0" presId="urn:microsoft.com/office/officeart/2008/layout/CircularPictureCallout"/>
    <dgm:cxn modelId="{1E376C59-2567-45B6-9D2C-269C45DCFC1E}" srcId="{3985C4EC-D154-4D27-BA28-5484669A2BB2}" destId="{1C544921-DFFA-4B84-AFB8-0104BEDF2BCC}" srcOrd="0" destOrd="0" parTransId="{00232BDC-1BFE-441D-AF68-9F28A945A8B5}" sibTransId="{07A728A4-A9AB-45B1-A209-CE54FD5DFD8F}"/>
    <dgm:cxn modelId="{21FE24C1-E5C3-49D5-9915-6BD146F6D05B}" type="presOf" srcId="{07A728A4-A9AB-45B1-A209-CE54FD5DFD8F}" destId="{AD921A3C-A380-4A4F-A913-45421345C5CA}" srcOrd="0" destOrd="0" presId="urn:microsoft.com/office/officeart/2008/layout/CircularPictureCallout"/>
    <dgm:cxn modelId="{11E2195E-FA98-4236-B10A-AFEFB929945C}" type="presOf" srcId="{3985C4EC-D154-4D27-BA28-5484669A2BB2}" destId="{34CC8999-2DBA-4AAE-8BE4-9D56588662BD}" srcOrd="0" destOrd="0" presId="urn:microsoft.com/office/officeart/2008/layout/CircularPictureCallout"/>
    <dgm:cxn modelId="{AF60962B-B92F-421D-815A-7636C9E817D1}" type="presParOf" srcId="{34CC8999-2DBA-4AAE-8BE4-9D56588662BD}" destId="{14E3627D-2D06-4174-BCD9-800DEEA43CFC}" srcOrd="0" destOrd="0" presId="urn:microsoft.com/office/officeart/2008/layout/CircularPictureCallout"/>
    <dgm:cxn modelId="{FCDDB7C7-3DBC-4C91-A9F4-5D5F4EC82287}" type="presParOf" srcId="{14E3627D-2D06-4174-BCD9-800DEEA43CFC}" destId="{CFE4A80B-0F9D-498D-AAFF-E5ABDEE3E673}" srcOrd="0" destOrd="0" presId="urn:microsoft.com/office/officeart/2008/layout/CircularPictureCallout"/>
    <dgm:cxn modelId="{CF57A232-2EED-43E7-AEE5-A00E27B1DD8D}" type="presParOf" srcId="{CFE4A80B-0F9D-498D-AAFF-E5ABDEE3E673}" destId="{AD921A3C-A380-4A4F-A913-45421345C5CA}" srcOrd="0" destOrd="0" presId="urn:microsoft.com/office/officeart/2008/layout/CircularPictureCallout"/>
    <dgm:cxn modelId="{B1AA8640-D80A-475C-AD63-CC73C2726805}" type="presParOf" srcId="{14E3627D-2D06-4174-BCD9-800DEEA43CFC}" destId="{D64A5FC4-A46A-4E46-922D-F577E98D254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D826E4-CFC8-4484-91C2-CB622190C48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E1CEABA-F8EE-49AB-BAD0-0281E3ED47EF}">
      <dgm:prSet phldrT="[Текст]" phldr="1"/>
      <dgm:spPr/>
      <dgm:t>
        <a:bodyPr/>
        <a:lstStyle/>
        <a:p>
          <a:endParaRPr lang="ru-RU" dirty="0"/>
        </a:p>
      </dgm:t>
    </dgm:pt>
    <dgm:pt modelId="{B3D35BC3-729D-40AC-AF39-22BB8FA22EAF}" type="parTrans" cxnId="{76CA1376-27F6-48F7-90BC-C15A44CC2C73}">
      <dgm:prSet/>
      <dgm:spPr/>
      <dgm:t>
        <a:bodyPr/>
        <a:lstStyle/>
        <a:p>
          <a:endParaRPr lang="ru-RU"/>
        </a:p>
      </dgm:t>
    </dgm:pt>
    <dgm:pt modelId="{576D0246-A3DF-4717-800F-98E41CFC748A}" type="sibTrans" cxnId="{76CA1376-27F6-48F7-90BC-C15A44CC2C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ru-RU"/>
        </a:p>
      </dgm:t>
    </dgm:pt>
    <dgm:pt modelId="{ABEAD9EE-995F-4686-A496-52AD4325E744}" type="pres">
      <dgm:prSet presAssocID="{01D826E4-CFC8-4484-91C2-CB622190C480}" presName="Name0" presStyleCnt="0">
        <dgm:presLayoutVars>
          <dgm:chMax val="7"/>
          <dgm:chPref val="7"/>
          <dgm:dir/>
        </dgm:presLayoutVars>
      </dgm:prSet>
      <dgm:spPr/>
    </dgm:pt>
    <dgm:pt modelId="{C6237413-F144-4418-A9FC-DE69AC3C29D0}" type="pres">
      <dgm:prSet presAssocID="{01D826E4-CFC8-4484-91C2-CB622190C480}" presName="Name1" presStyleCnt="0"/>
      <dgm:spPr/>
    </dgm:pt>
    <dgm:pt modelId="{CCA816FF-0C61-4B9E-9E41-F45BD6F89A41}" type="pres">
      <dgm:prSet presAssocID="{576D0246-A3DF-4717-800F-98E41CFC748A}" presName="picture_1" presStyleCnt="0"/>
      <dgm:spPr/>
    </dgm:pt>
    <dgm:pt modelId="{0E027D3B-B783-43AD-A598-7DF7F36348A2}" type="pres">
      <dgm:prSet presAssocID="{576D0246-A3DF-4717-800F-98E41CFC748A}" presName="pictureRepeatNode" presStyleLbl="alignImgPlace1" presStyleIdx="0" presStyleCnt="1" custScaleX="118604" custScaleY="112782" custLinFactNeighborY="-424"/>
      <dgm:spPr/>
      <dgm:t>
        <a:bodyPr/>
        <a:lstStyle/>
        <a:p>
          <a:endParaRPr lang="ru-RU"/>
        </a:p>
      </dgm:t>
    </dgm:pt>
    <dgm:pt modelId="{EF17F1C9-0A71-48B5-AE60-ABFFB002877A}" type="pres">
      <dgm:prSet presAssocID="{DE1CEABA-F8EE-49AB-BAD0-0281E3ED47EF}" presName="text_1" presStyleLbl="node1" presStyleIdx="0" presStyleCnt="0" custLinFactX="-100000" custLinFactY="134294" custLinFactNeighborX="-125692" custLinFactNeighborY="2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6CA1376-27F6-48F7-90BC-C15A44CC2C73}" srcId="{01D826E4-CFC8-4484-91C2-CB622190C480}" destId="{DE1CEABA-F8EE-49AB-BAD0-0281E3ED47EF}" srcOrd="0" destOrd="0" parTransId="{B3D35BC3-729D-40AC-AF39-22BB8FA22EAF}" sibTransId="{576D0246-A3DF-4717-800F-98E41CFC748A}"/>
    <dgm:cxn modelId="{D99B46AF-4CB4-4673-8422-3E1166B6147D}" type="presOf" srcId="{576D0246-A3DF-4717-800F-98E41CFC748A}" destId="{0E027D3B-B783-43AD-A598-7DF7F36348A2}" srcOrd="0" destOrd="0" presId="urn:microsoft.com/office/officeart/2008/layout/CircularPictureCallout"/>
    <dgm:cxn modelId="{9F6EBE1A-30ED-4D52-AB81-C1B566C2E0D6}" type="presOf" srcId="{01D826E4-CFC8-4484-91C2-CB622190C480}" destId="{ABEAD9EE-995F-4686-A496-52AD4325E744}" srcOrd="0" destOrd="0" presId="urn:microsoft.com/office/officeart/2008/layout/CircularPictureCallout"/>
    <dgm:cxn modelId="{C137D597-B4D1-428D-A233-301CC918FF29}" type="presOf" srcId="{DE1CEABA-F8EE-49AB-BAD0-0281E3ED47EF}" destId="{EF17F1C9-0A71-48B5-AE60-ABFFB002877A}" srcOrd="0" destOrd="0" presId="urn:microsoft.com/office/officeart/2008/layout/CircularPictureCallout"/>
    <dgm:cxn modelId="{4375A266-972F-4E95-BFBC-13BB9F24CA81}" type="presParOf" srcId="{ABEAD9EE-995F-4686-A496-52AD4325E744}" destId="{C6237413-F144-4418-A9FC-DE69AC3C29D0}" srcOrd="0" destOrd="0" presId="urn:microsoft.com/office/officeart/2008/layout/CircularPictureCallout"/>
    <dgm:cxn modelId="{4EF1A2A7-F643-4604-93A2-ACBF07191984}" type="presParOf" srcId="{C6237413-F144-4418-A9FC-DE69AC3C29D0}" destId="{CCA816FF-0C61-4B9E-9E41-F45BD6F89A41}" srcOrd="0" destOrd="0" presId="urn:microsoft.com/office/officeart/2008/layout/CircularPictureCallout"/>
    <dgm:cxn modelId="{12DB6214-8084-4433-9B65-5A5F15B13AC6}" type="presParOf" srcId="{CCA816FF-0C61-4B9E-9E41-F45BD6F89A41}" destId="{0E027D3B-B783-43AD-A598-7DF7F36348A2}" srcOrd="0" destOrd="0" presId="urn:microsoft.com/office/officeart/2008/layout/CircularPictureCallout"/>
    <dgm:cxn modelId="{7AA8A630-4E77-403D-A7C9-62E2860FE5C9}" type="presParOf" srcId="{C6237413-F144-4418-A9FC-DE69AC3C29D0}" destId="{EF17F1C9-0A71-48B5-AE60-ABFFB002877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7065E-AF44-4091-9B64-F04F32A9F287}">
      <dsp:nvSpPr>
        <dsp:cNvPr id="0" name=""/>
        <dsp:cNvSpPr/>
      </dsp:nvSpPr>
      <dsp:spPr>
        <a:xfrm>
          <a:off x="1070469" y="1373155"/>
          <a:ext cx="2140939" cy="21409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FF93C-4107-4460-8570-79EE6DD4B6C3}">
      <dsp:nvSpPr>
        <dsp:cNvPr id="0" name=""/>
        <dsp:cNvSpPr/>
      </dsp:nvSpPr>
      <dsp:spPr>
        <a:xfrm flipH="1" flipV="1">
          <a:off x="0" y="4088058"/>
          <a:ext cx="188512" cy="691044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 dirty="0"/>
        </a:p>
      </dsp:txBody>
      <dsp:txXfrm rot="10800000">
        <a:off x="0" y="4088058"/>
        <a:ext cx="188512" cy="691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9C492-EEB1-4E7E-8062-08AB7D464721}">
      <dsp:nvSpPr>
        <dsp:cNvPr id="0" name=""/>
        <dsp:cNvSpPr/>
      </dsp:nvSpPr>
      <dsp:spPr>
        <a:xfrm>
          <a:off x="1059872" y="288636"/>
          <a:ext cx="2119745" cy="21197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97697-A9CA-417C-8E28-C5EA44CB1A80}">
      <dsp:nvSpPr>
        <dsp:cNvPr id="0" name=""/>
        <dsp:cNvSpPr/>
      </dsp:nvSpPr>
      <dsp:spPr>
        <a:xfrm>
          <a:off x="0" y="1997501"/>
          <a:ext cx="1356637" cy="699516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600" kern="1200" dirty="0"/>
        </a:p>
      </dsp:txBody>
      <dsp:txXfrm>
        <a:off x="0" y="1997501"/>
        <a:ext cx="1356637" cy="699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393AB-AB8C-402B-9140-2F151379C295}">
      <dsp:nvSpPr>
        <dsp:cNvPr id="0" name=""/>
        <dsp:cNvSpPr/>
      </dsp:nvSpPr>
      <dsp:spPr>
        <a:xfrm>
          <a:off x="1482349" y="1284030"/>
          <a:ext cx="2198250" cy="218884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DED28-768B-4609-A018-17A1348D7169}">
      <dsp:nvSpPr>
        <dsp:cNvPr id="0" name=""/>
        <dsp:cNvSpPr/>
      </dsp:nvSpPr>
      <dsp:spPr>
        <a:xfrm>
          <a:off x="341024" y="3801251"/>
          <a:ext cx="333668" cy="323667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 dirty="0"/>
        </a:p>
      </dsp:txBody>
      <dsp:txXfrm>
        <a:off x="341024" y="3801251"/>
        <a:ext cx="333668" cy="3236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21A3C-A380-4A4F-A913-45421345C5CA}">
      <dsp:nvSpPr>
        <dsp:cNvPr id="0" name=""/>
        <dsp:cNvSpPr/>
      </dsp:nvSpPr>
      <dsp:spPr>
        <a:xfrm>
          <a:off x="1403205" y="1428837"/>
          <a:ext cx="2419444" cy="241944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A5FC4-A46A-4E46-922D-F577E98D2541}">
      <dsp:nvSpPr>
        <dsp:cNvPr id="0" name=""/>
        <dsp:cNvSpPr/>
      </dsp:nvSpPr>
      <dsp:spPr>
        <a:xfrm>
          <a:off x="0" y="3551910"/>
          <a:ext cx="1548444" cy="798416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4100" kern="1200" dirty="0"/>
        </a:p>
      </dsp:txBody>
      <dsp:txXfrm>
        <a:off x="0" y="3551910"/>
        <a:ext cx="1548444" cy="7984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27D3B-B783-43AD-A598-7DF7F36348A2}">
      <dsp:nvSpPr>
        <dsp:cNvPr id="0" name=""/>
        <dsp:cNvSpPr/>
      </dsp:nvSpPr>
      <dsp:spPr>
        <a:xfrm>
          <a:off x="887424" y="214248"/>
          <a:ext cx="2586175" cy="24592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7F1C9-0A71-48B5-AE60-ABFFB002877A}">
      <dsp:nvSpPr>
        <dsp:cNvPr id="0" name=""/>
        <dsp:cNvSpPr/>
      </dsp:nvSpPr>
      <dsp:spPr>
        <a:xfrm>
          <a:off x="0" y="2186644"/>
          <a:ext cx="1395528" cy="719569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700" kern="1200" dirty="0"/>
        </a:p>
      </dsp:txBody>
      <dsp:txXfrm>
        <a:off x="0" y="2186644"/>
        <a:ext cx="1395528" cy="719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921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9798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32886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369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6995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7505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215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52921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4343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22434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2544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4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9848" y="1298447"/>
            <a:ext cx="7315200" cy="2627007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GO PARTY</a:t>
            </a:r>
            <a:endParaRPr lang="ru-RU" sz="7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4959927"/>
            <a:ext cx="463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Efficient Scrum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Go Party</a:t>
            </a:r>
            <a:endParaRPr lang="ru-RU" sz="5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Приложение предоставляет пользователям возможность стать частью любого мероприятия всего за пару нажатий.</a:t>
            </a:r>
          </a:p>
          <a:p>
            <a:endParaRPr lang="ru-RU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Для этого всего лишь нужно зарегистрироваться и выбрать мероприятие.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35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8000" y="1298447"/>
            <a:ext cx="8636000" cy="2627007"/>
          </a:xfrm>
        </p:spPr>
        <p:txBody>
          <a:bodyPr>
            <a:normAutofit/>
          </a:bodyPr>
          <a:lstStyle/>
          <a:p>
            <a:r>
              <a:rPr lang="ru-RU" sz="7200" b="1" dirty="0" smtClean="0"/>
              <a:t>И все-таки почему?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10418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24" y="1123837"/>
            <a:ext cx="3473063" cy="17744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48" y="709893"/>
            <a:ext cx="3282516" cy="21883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95" y="3445164"/>
            <a:ext cx="4061624" cy="253958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7280733" y="2392217"/>
            <a:ext cx="804641" cy="757383"/>
            <a:chOff x="7097311" y="2133601"/>
            <a:chExt cx="1178468" cy="1071418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564579" y="2133601"/>
              <a:ext cx="267854" cy="107141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097311" y="2558472"/>
              <a:ext cx="1178468" cy="24014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" name="Заголовок 1"/>
          <p:cNvSpPr txBox="1">
            <a:spLocks/>
          </p:cNvSpPr>
          <p:nvPr/>
        </p:nvSpPr>
        <p:spPr>
          <a:xfrm>
            <a:off x="202129" y="1144572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/>
              <a:t>Go Party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406332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9848" y="1298447"/>
            <a:ext cx="7315200" cy="2627007"/>
          </a:xfrm>
        </p:spPr>
        <p:txBody>
          <a:bodyPr>
            <a:normAutofit/>
          </a:bodyPr>
          <a:lstStyle/>
          <a:p>
            <a:r>
              <a:rPr lang="ru-RU" sz="7200" b="1" dirty="0" smtClean="0"/>
              <a:t>Обзор аналогов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492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6112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err="1" smtClean="0"/>
              <a:t>InSearch</a:t>
            </a:r>
            <a:r>
              <a:rPr lang="en-US" sz="4800" dirty="0" smtClean="0"/>
              <a:t> App</a:t>
            </a:r>
            <a:endParaRPr lang="ru-RU" sz="4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006" y="2876287"/>
            <a:ext cx="8390822" cy="32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28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869268" y="864108"/>
            <a:ext cx="7315200" cy="1371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Got You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28" y="2235200"/>
            <a:ext cx="6781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86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9848" y="1298447"/>
            <a:ext cx="7315200" cy="2627007"/>
          </a:xfrm>
        </p:spPr>
        <p:txBody>
          <a:bodyPr>
            <a:normAutofit/>
          </a:bodyPr>
          <a:lstStyle/>
          <a:p>
            <a:r>
              <a:rPr lang="ru-RU" sz="7200" b="1" dirty="0" smtClean="0"/>
              <a:t>Возможности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5020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Go Party</a:t>
            </a:r>
            <a:endParaRPr lang="ru-RU" sz="5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3869268" y="498763"/>
            <a:ext cx="7315200" cy="608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Создание мероприятия</a:t>
            </a:r>
          </a:p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Просмотр существующих мероприятий</a:t>
            </a:r>
          </a:p>
          <a:p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Подписка на мероприятие</a:t>
            </a:r>
          </a:p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Просмотр профиля подписчика</a:t>
            </a:r>
          </a:p>
          <a:p>
            <a:pPr marL="0" indent="0">
              <a:buNone/>
            </a:pP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11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23837"/>
            <a:ext cx="3380509" cy="4601183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/>
              <a:t>Просмотр событий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  <p:pic>
        <p:nvPicPr>
          <p:cNvPr id="6" name="2019_05_16_00_49_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0059" y="863790"/>
            <a:ext cx="2920007" cy="51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6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/>
              <a:t>Профиль</a:t>
            </a:r>
            <a:endParaRPr lang="ru-RU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  <p:pic>
        <p:nvPicPr>
          <p:cNvPr id="5" name="2019_05_16_00_28_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6036" y="653373"/>
            <a:ext cx="3117435" cy="55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61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9848" y="1298447"/>
            <a:ext cx="7315200" cy="2627007"/>
          </a:xfrm>
        </p:spPr>
        <p:txBody>
          <a:bodyPr>
            <a:normAutofit/>
          </a:bodyPr>
          <a:lstStyle/>
          <a:p>
            <a:r>
              <a:rPr lang="ru-RU" sz="7200" b="1" dirty="0" smtClean="0"/>
              <a:t>Будем знакомы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115672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/>
              <a:t>Участие в событии</a:t>
            </a:r>
            <a:br>
              <a:rPr lang="ru-RU" b="1" dirty="0" smtClean="0"/>
            </a:br>
            <a:r>
              <a:rPr lang="ru-RU" b="1" dirty="0" smtClean="0"/>
              <a:t>и</a:t>
            </a:r>
            <a:br>
              <a:rPr lang="ru-RU" b="1" dirty="0" smtClean="0"/>
            </a:br>
            <a:r>
              <a:rPr lang="ru-RU" b="1" dirty="0" smtClean="0"/>
              <a:t> просмотр других профилей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  <p:pic>
        <p:nvPicPr>
          <p:cNvPr id="7" name="2019_05_16_00_48_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4400" y="720147"/>
            <a:ext cx="2965675" cy="52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9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/>
              <a:t>Создание события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  <p:pic>
        <p:nvPicPr>
          <p:cNvPr id="5" name="2019_05_16_01_21_00~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1260" y="747857"/>
            <a:ext cx="3133021" cy="55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66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/>
              <a:t>Регистрация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  <p:pic>
        <p:nvPicPr>
          <p:cNvPr id="3" name="2019_05_16_00_38_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8982" y="685332"/>
            <a:ext cx="3081482" cy="54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79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 smtClean="0"/>
              <a:t>Навигация в приложении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  <p:pic>
        <p:nvPicPr>
          <p:cNvPr id="5" name="2019_05_16_00_45_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36108" y="660188"/>
            <a:ext cx="3109768" cy="552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62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6327" y="1298447"/>
            <a:ext cx="8848437" cy="2627007"/>
          </a:xfrm>
        </p:spPr>
        <p:txBody>
          <a:bodyPr>
            <a:normAutofit/>
          </a:bodyPr>
          <a:lstStyle/>
          <a:p>
            <a:r>
              <a:rPr lang="ru-RU" sz="7200" b="1" dirty="0" smtClean="0"/>
              <a:t>Впечатления о </a:t>
            </a:r>
            <a:r>
              <a:rPr lang="en-US" sz="7200" b="1" dirty="0" smtClean="0"/>
              <a:t>Scrum 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222465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202129" y="1144572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/>
              <a:t>Go Party</a:t>
            </a:r>
            <a:endParaRPr lang="ru-RU" sz="5400" b="1" dirty="0" smtClean="0"/>
          </a:p>
          <a:p>
            <a:pPr algn="ctr"/>
            <a:r>
              <a:rPr lang="ru-RU" sz="4000" b="1" dirty="0" smtClean="0"/>
              <a:t>цели</a:t>
            </a:r>
            <a:endParaRPr lang="ru-RU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85383" y="788437"/>
            <a:ext cx="3852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Первый спринт: </a:t>
            </a:r>
            <a:r>
              <a:rPr lang="ru-RU" sz="2400" dirty="0" smtClean="0"/>
              <a:t>реализовать </a:t>
            </a:r>
            <a:r>
              <a:rPr lang="ru-RU" sz="2400" dirty="0"/>
              <a:t>"</a:t>
            </a:r>
            <a:r>
              <a:rPr lang="ru-RU" sz="2400" dirty="0" smtClean="0"/>
              <a:t>скелет"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771352"/>
            <a:ext cx="3813850" cy="24233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85383" y="1935157"/>
            <a:ext cx="3852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Второй </a:t>
            </a:r>
            <a:r>
              <a:rPr lang="ru-RU" sz="2400" b="1" dirty="0"/>
              <a:t>спринт: </a:t>
            </a:r>
            <a:r>
              <a:rPr lang="ru-RU" sz="2400" dirty="0"/>
              <a:t>расширить </a:t>
            </a:r>
            <a:r>
              <a:rPr lang="ru-RU" sz="2400" dirty="0" smtClean="0"/>
              <a:t>функционал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785384" y="3103791"/>
            <a:ext cx="3852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Третий </a:t>
            </a:r>
            <a:r>
              <a:rPr lang="ru-RU" sz="2400" b="1" dirty="0"/>
              <a:t>спринт: </a:t>
            </a:r>
            <a:r>
              <a:rPr lang="ru-RU" sz="2400" dirty="0"/>
              <a:t>завершить реализацию </a:t>
            </a:r>
            <a:r>
              <a:rPr lang="ru-RU" sz="2400" dirty="0" smtClean="0"/>
              <a:t>функционала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785384" y="3934788"/>
            <a:ext cx="3852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/>
            </a:r>
            <a:br>
              <a:rPr lang="ru-RU" sz="2400" dirty="0"/>
            </a:br>
            <a:r>
              <a:rPr lang="ru-RU" sz="2400" b="1" dirty="0"/>
              <a:t>Четвертый спринт: </a:t>
            </a:r>
            <a:r>
              <a:rPr lang="ru-RU" sz="2400" dirty="0"/>
              <a:t>оформить дизайн</a:t>
            </a:r>
          </a:p>
          <a:p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43" y="3668365"/>
            <a:ext cx="3881775" cy="24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8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6327" y="1298447"/>
            <a:ext cx="8848437" cy="2627007"/>
          </a:xfrm>
        </p:spPr>
        <p:txBody>
          <a:bodyPr>
            <a:normAutofit/>
          </a:bodyPr>
          <a:lstStyle/>
          <a:p>
            <a:r>
              <a:rPr lang="ru-RU" sz="7200" b="1" dirty="0" smtClean="0"/>
              <a:t>Работа в команде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18378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02129" y="1144572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/>
              <a:t>Go Party</a:t>
            </a:r>
            <a:endParaRPr lang="ru-RU" sz="5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17" y="801102"/>
            <a:ext cx="3512454" cy="26440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11" y="2034019"/>
            <a:ext cx="4556520" cy="25379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75" y="2905626"/>
            <a:ext cx="4982603" cy="31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0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Go Party</a:t>
            </a:r>
            <a:endParaRPr lang="ru-RU" sz="5400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</p:spTree>
    <p:extLst>
      <p:ext uri="{BB962C8B-B14F-4D97-AF65-F5344CB8AC3E}">
        <p14:creationId xmlns:p14="http://schemas.microsoft.com/office/powerpoint/2010/main" val="4156834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Go Party</a:t>
            </a:r>
            <a:endParaRPr lang="ru-RU" sz="5400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128654" y="328399"/>
            <a:ext cx="7481453" cy="5772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 Scrum:</a:t>
            </a: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Виталий Паньков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Scrum Master</a:t>
            </a:r>
          </a:p>
        </p:txBody>
      </p:sp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2851734439"/>
              </p:ext>
            </p:extLst>
          </p:nvPr>
        </p:nvGraphicFramePr>
        <p:xfrm>
          <a:off x="5728440" y="443345"/>
          <a:ext cx="4281879" cy="4887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714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Go Party</a:t>
            </a:r>
            <a:endParaRPr lang="ru-RU" sz="5400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128654" y="328399"/>
            <a:ext cx="7481453" cy="5772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 Scrum:</a:t>
            </a: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Вероника Захарченя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Analyst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234353520"/>
              </p:ext>
            </p:extLst>
          </p:nvPr>
        </p:nvGraphicFramePr>
        <p:xfrm>
          <a:off x="5661891" y="1505527"/>
          <a:ext cx="4239491" cy="269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9615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Go Party</a:t>
            </a:r>
            <a:endParaRPr lang="ru-RU" sz="5400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128654" y="328399"/>
            <a:ext cx="7481453" cy="5772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 Scrum:</a:t>
            </a: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Вячеслав Протасеня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Mobile client Developer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675995954"/>
              </p:ext>
            </p:extLst>
          </p:nvPr>
        </p:nvGraphicFramePr>
        <p:xfrm>
          <a:off x="5287906" y="443346"/>
          <a:ext cx="4992167" cy="4488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301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Go Party</a:t>
            </a:r>
            <a:endParaRPr lang="ru-RU" sz="5400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128654" y="328399"/>
            <a:ext cx="7481453" cy="5772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 Scrum:</a:t>
            </a: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Екатерина Лапотко</a:t>
            </a: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Backend Developer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580373640"/>
              </p:ext>
            </p:extLst>
          </p:nvPr>
        </p:nvGraphicFramePr>
        <p:xfrm>
          <a:off x="5256456" y="120072"/>
          <a:ext cx="4838889" cy="4350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982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Go Party</a:t>
            </a:r>
            <a:endParaRPr lang="ru-RU" sz="5400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128654" y="328399"/>
            <a:ext cx="7481453" cy="5772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 Scrum:</a:t>
            </a: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Валерий Чадович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Backend Developer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479210639"/>
              </p:ext>
            </p:extLst>
          </p:nvPr>
        </p:nvGraphicFramePr>
        <p:xfrm>
          <a:off x="5688867" y="1439055"/>
          <a:ext cx="4361025" cy="2906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720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9848" y="1298447"/>
            <a:ext cx="7315200" cy="2627007"/>
          </a:xfrm>
        </p:spPr>
        <p:txBody>
          <a:bodyPr>
            <a:normAutofit/>
          </a:bodyPr>
          <a:lstStyle/>
          <a:p>
            <a:r>
              <a:rPr lang="ru-RU" sz="7200" b="1" dirty="0" smtClean="0"/>
              <a:t>О приложении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15782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Go Party</a:t>
            </a:r>
            <a:endParaRPr lang="ru-RU" sz="5400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5" y="863790"/>
            <a:ext cx="5121275" cy="5121275"/>
          </a:xfr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3869268" y="526473"/>
            <a:ext cx="7315200" cy="5772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Не с кем пойти на рок-концерт? Друзья отказываются ехать на футбольный матч? Мы нашли решение.</a:t>
            </a:r>
          </a:p>
          <a:p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Наше приложение создано для людей, которые хотят найти компанию на любое мероприятие.</a:t>
            </a:r>
          </a:p>
        </p:txBody>
      </p:sp>
    </p:spTree>
    <p:extLst>
      <p:ext uri="{BB962C8B-B14F-4D97-AF65-F5344CB8AC3E}">
        <p14:creationId xmlns:p14="http://schemas.microsoft.com/office/powerpoint/2010/main" val="616011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амка">
  <a:themeElements>
    <a:clrScheme name="Рамка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Рамка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Рамк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781</TotalTime>
  <Words>184</Words>
  <Application>Microsoft Office PowerPoint</Application>
  <PresentationFormat>Широкоэкранный</PresentationFormat>
  <Paragraphs>98</Paragraphs>
  <Slides>28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1" baseType="lpstr">
      <vt:lpstr>Corbel</vt:lpstr>
      <vt:lpstr>Wingdings 2</vt:lpstr>
      <vt:lpstr>Рамка</vt:lpstr>
      <vt:lpstr>GO PARTY</vt:lpstr>
      <vt:lpstr>Будем знакомы</vt:lpstr>
      <vt:lpstr>Go Party</vt:lpstr>
      <vt:lpstr>Go Party</vt:lpstr>
      <vt:lpstr>Go Party</vt:lpstr>
      <vt:lpstr>Go Party</vt:lpstr>
      <vt:lpstr>Go Party</vt:lpstr>
      <vt:lpstr>О приложении</vt:lpstr>
      <vt:lpstr>Go Party</vt:lpstr>
      <vt:lpstr>Go Party</vt:lpstr>
      <vt:lpstr>И все-таки почему?</vt:lpstr>
      <vt:lpstr>Презентация PowerPoint</vt:lpstr>
      <vt:lpstr>Обзор аналогов</vt:lpstr>
      <vt:lpstr>АНАЛОГИ</vt:lpstr>
      <vt:lpstr>АНАЛОГИ</vt:lpstr>
      <vt:lpstr>Возможности</vt:lpstr>
      <vt:lpstr>Go Party</vt:lpstr>
      <vt:lpstr>Просмотр событий</vt:lpstr>
      <vt:lpstr>Профиль</vt:lpstr>
      <vt:lpstr>Участие в событии и  просмотр других профилей</vt:lpstr>
      <vt:lpstr>Создание события</vt:lpstr>
      <vt:lpstr>Регистрация</vt:lpstr>
      <vt:lpstr>Навигация в приложении</vt:lpstr>
      <vt:lpstr>Впечатления о Scrum </vt:lpstr>
      <vt:lpstr>Презентация PowerPoint</vt:lpstr>
      <vt:lpstr>Работа в команде</vt:lpstr>
      <vt:lpstr>Презентация PowerPoint</vt:lpstr>
      <vt:lpstr>Go Party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30</cp:revision>
  <dcterms:created xsi:type="dcterms:W3CDTF">2019-03-05T19:33:36Z</dcterms:created>
  <dcterms:modified xsi:type="dcterms:W3CDTF">2019-05-15T23:07:33Z</dcterms:modified>
</cp:coreProperties>
</file>